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1" autoAdjust="0"/>
    <p:restoredTop sz="94660"/>
  </p:normalViewPr>
  <p:slideViewPr>
    <p:cSldViewPr>
      <p:cViewPr varScale="1">
        <p:scale>
          <a:sx n="95" d="100"/>
          <a:sy n="95" d="100"/>
        </p:scale>
        <p:origin x="-83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4238" y="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14C93-AA94-4C0C-807B-82ACB37D2024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03E7-40FE-4014-ADAB-7E199D00FA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81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3E7-40FE-4014-ADAB-7E199D00FA0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32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3E7-40FE-4014-ADAB-7E199D00FA0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73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BF2BD24-8908-4E32-90E0-82CA7AC8E6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71475"/>
            <a:ext cx="9150350" cy="1185863"/>
            <a:chOff x="0" y="83056"/>
            <a:chExt cx="9150350" cy="1185704"/>
          </a:xfrm>
        </p:grpSpPr>
        <p:grpSp>
          <p:nvGrpSpPr>
            <p:cNvPr id="8" name="그룹 6">
              <a:extLst>
                <a:ext uri="{FF2B5EF4-FFF2-40B4-BE49-F238E27FC236}">
                  <a16:creationId xmlns="" xmlns:a16="http://schemas.microsoft.com/office/drawing/2014/main" id="{FD207A22-C2EA-4562-879E-9B1FB2426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3056"/>
              <a:ext cx="9144000" cy="1185704"/>
              <a:chOff x="0" y="1340768"/>
              <a:chExt cx="9144000" cy="1185894"/>
            </a:xfrm>
          </p:grpSpPr>
          <p:pic>
            <p:nvPicPr>
              <p:cNvPr id="10" name="그림 7" descr="화면 캡처">
                <a:extLst>
                  <a:ext uri="{FF2B5EF4-FFF2-40B4-BE49-F238E27FC236}">
                    <a16:creationId xmlns="" xmlns:a16="http://schemas.microsoft.com/office/drawing/2014/main" id="{2A14A27A-15AD-44A0-998A-AEDD1FB1C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333"/>
              <a:stretch>
                <a:fillRect/>
              </a:stretch>
            </p:blipFill>
            <p:spPr bwMode="auto">
              <a:xfrm>
                <a:off x="0" y="1340768"/>
                <a:ext cx="4084320" cy="1185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그림 8" descr="화면 캡처">
                <a:extLst>
                  <a:ext uri="{FF2B5EF4-FFF2-40B4-BE49-F238E27FC236}">
                    <a16:creationId xmlns="" xmlns:a16="http://schemas.microsoft.com/office/drawing/2014/main" id="{B93A3955-EA31-40F5-99D5-10FA2A2A5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r="55333"/>
              <a:stretch>
                <a:fillRect/>
              </a:stretch>
            </p:blipFill>
            <p:spPr bwMode="auto">
              <a:xfrm>
                <a:off x="4084320" y="1340768"/>
                <a:ext cx="813822" cy="1185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그림 9" descr="화면 캡처">
                <a:extLst>
                  <a:ext uri="{FF2B5EF4-FFF2-40B4-BE49-F238E27FC236}">
                    <a16:creationId xmlns="" xmlns:a16="http://schemas.microsoft.com/office/drawing/2014/main" id="{D22C4D62-A6C1-418C-9D27-EF68EFF2A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7" r="55333"/>
              <a:stretch>
                <a:fillRect/>
              </a:stretch>
            </p:blipFill>
            <p:spPr bwMode="auto">
              <a:xfrm>
                <a:off x="4898142" y="1340768"/>
                <a:ext cx="4245858" cy="1185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65435C3-3AF0-40CA-9279-8B235229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1350" y="259245"/>
              <a:ext cx="2159000" cy="46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SzPct val="75000"/>
                <a:buBlip>
                  <a:blip r:embed="rId3"/>
                </a:buBlip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 2" panose="05020102010507070707" pitchFamily="18" charset="2"/>
                <a:buChar char="¾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 2" panose="05020102010507070707" pitchFamily="18" charset="2"/>
                <a:buChar char="¾"/>
                <a:defRPr kumimoji="1" sz="2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 2" panose="05020102010507070707" pitchFamily="18" charset="2"/>
                <a:buChar char="¾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 2" panose="05020102010507070707" pitchFamily="18" charset="2"/>
                <a:buChar char="¾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 2" panose="05020102010507070707" pitchFamily="18" charset="2"/>
                <a:buChar char="¾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 2" panose="05020102010507070707" pitchFamily="18" charset="2"/>
                <a:buChar char="¾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 2" panose="05020102010507070707" pitchFamily="18" charset="2"/>
                <a:buChar char="¾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 2" panose="05020102010507070707" pitchFamily="18" charset="2"/>
                <a:buChar char="¾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24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www.e-enm.org</a:t>
              </a:r>
              <a:endParaRPr lang="ko-KR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FB8E7199-C3AF-4237-BC8F-5D2E79279ACA}"/>
              </a:ext>
            </a:extLst>
          </p:cNvPr>
          <p:cNvSpPr/>
          <p:nvPr userDrawn="1"/>
        </p:nvSpPr>
        <p:spPr>
          <a:xfrm>
            <a:off x="2292064" y="59306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o-KR" alt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ko-KR" sz="1400" b="1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</a:rPr>
              <a:t>Copyright © 2018 Korean Endocrine Society</a:t>
            </a:r>
            <a:r>
              <a:rPr lang="en-US" altLang="ko-KR" sz="14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14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0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74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7" descr="화면 캡처">
            <a:extLst>
              <a:ext uri="{FF2B5EF4-FFF2-40B4-BE49-F238E27FC236}">
                <a16:creationId xmlns="" xmlns:a16="http://schemas.microsoft.com/office/drawing/2014/main" id="{8E77BB11-E202-4EAD-9F79-B27E923B6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061" r="73729" b="755"/>
          <a:stretch/>
        </p:blipFill>
        <p:spPr bwMode="auto">
          <a:xfrm>
            <a:off x="8028384" y="6175568"/>
            <a:ext cx="788699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8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79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08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3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77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39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19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6909-A3C1-4C79-BDBB-75CDAA697267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F8E0-D6E9-4D7C-A0C6-8C6978D57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3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hyperlink" Target="https://e-enm.org/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av"/><Relationship Id="rId7" Type="http://schemas.openxmlformats.org/officeDocument/2006/relationships/notesSlide" Target="../notesSlides/notesSlide1.xml"/><Relationship Id="rId2" Type="http://schemas.microsoft.com/office/2007/relationships/media" Target="../media/media7.wav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8.wav"/><Relationship Id="rId4" Type="http://schemas.microsoft.com/office/2007/relationships/media" Target="../media/media8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7" Type="http://schemas.openxmlformats.org/officeDocument/2006/relationships/image" Target="../media/image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4" Type="http://schemas.openxmlformats.org/officeDocument/2006/relationships/audio" Target="../media/media12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How</a:t>
            </a:r>
            <a:r>
              <a:rPr lang="ko-KR" altLang="en-US" dirty="0">
                <a:solidFill>
                  <a:srgbClr val="FF0000"/>
                </a:solidFill>
                <a:latin typeface="Cambria Math" pitchFamily="18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to make </a:t>
            </a:r>
            <a:r>
              <a:rPr lang="en-US" altLang="ko-KR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AudioSlides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Editorial office of </a:t>
            </a:r>
            <a:r>
              <a:rPr lang="en-US" altLang="ko-KR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Endocrinology and Metabolism</a:t>
            </a:r>
            <a:endParaRPr lang="ko-KR" altLang="en-US" i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6165304"/>
            <a:ext cx="406400" cy="406400"/>
          </a:xfrm>
          <a:prstGeom prst="rect">
            <a:avLst/>
          </a:prstGeom>
        </p:spPr>
      </p:pic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2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4"/>
    </mc:Choice>
    <mc:Fallback>
      <p:transition spd="slow" advTm="7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7884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What is </a:t>
            </a:r>
            <a:r>
              <a:rPr lang="en-US" altLang="ko-KR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AudioSlides</a:t>
            </a:r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?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AudioSlides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are short, webcast-style presentations that are shown next to online articles in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EnM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This format gives authors the opportunity to present their research in their own words, helping readers understand quickly what </a:t>
            </a:r>
            <a:r>
              <a:rPr lang="en-US" altLang="ko-KR" dirty="0" smtClean="0">
                <a:latin typeface="Cambria Math" pitchFamily="18" charset="0"/>
                <a:ea typeface="Cambria Math" pitchFamily="18" charset="0"/>
              </a:rPr>
              <a:t>the 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paper is about and determine its relevance.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AudioSlides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could be easily made by PowerPoint slides. </a:t>
            </a:r>
            <a:endParaRPr lang="ko-KR" altLang="en-US" dirty="0">
              <a:latin typeface="Cambria Math" pitchFamily="18" charset="0"/>
            </a:endParaRPr>
          </a:p>
        </p:txBody>
      </p:sp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6309320"/>
            <a:ext cx="406400" cy="406400"/>
          </a:xfrm>
          <a:prstGeom prst="rect">
            <a:avLst/>
          </a:prstGeom>
        </p:spPr>
      </p:pic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69"/>
    </mc:Choice>
    <mc:Fallback>
      <p:transition spd="slow" advTm="32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296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Step 1: Watch sample flash movie in </a:t>
            </a:r>
            <a:r>
              <a:rPr lang="en-US" altLang="ko-KR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EnM</a:t>
            </a:r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website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Go to </a:t>
            </a:r>
            <a:r>
              <a:rPr lang="en-US" altLang="ko-KR" dirty="0">
                <a:latin typeface="Cambria Math" pitchFamily="18" charset="0"/>
                <a:ea typeface="Cambria Math" pitchFamily="18" charset="0"/>
                <a:hlinkClick r:id="rId6"/>
              </a:rPr>
              <a:t>https://e-enm.org/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and find an article that has a ‘View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AudioSlides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’ icon next to the title of the article.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Click the icon and watch the flash movie already made and uploaded with the online article. </a:t>
            </a:r>
            <a:endParaRPr lang="ko-KR" altLang="en-US" dirty="0">
              <a:latin typeface="Cambria Math" pitchFamily="18" charset="0"/>
            </a:endParaRPr>
          </a:p>
        </p:txBody>
      </p:sp>
      <p:pic>
        <p:nvPicPr>
          <p:cNvPr id="2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6237312"/>
            <a:ext cx="406400" cy="406400"/>
          </a:xfrm>
          <a:prstGeom prst="rect">
            <a:avLst/>
          </a:prstGeom>
        </p:spPr>
      </p:pic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11"/>
    </mc:Choice>
    <mc:Fallback>
      <p:transition spd="slow" advTm="2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841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Step 2: Make your own slides with PowerPoint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Make slides that present your paper that are accepted and planned to be published in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EnM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with PowerPoint.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The number of slides should be 10-15 in length. 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Just imagine that you are preparing a 5 minutes’ length oral presentation.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You could use animations in your slides, such as lining, flying, bounce, pulse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etc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in your presentation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6165304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835696" y="5805264"/>
            <a:ext cx="9528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699792" y="573325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포인트가 5개인 별 10"/>
          <p:cNvSpPr/>
          <p:nvPr/>
        </p:nvSpPr>
        <p:spPr>
          <a:xfrm>
            <a:off x="3851920" y="5457444"/>
            <a:ext cx="1080120" cy="10679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녹음한 소리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130" y="6266049"/>
            <a:ext cx="406400" cy="406400"/>
          </a:xfrm>
          <a:prstGeom prst="rect">
            <a:avLst/>
          </a:prstGeom>
        </p:spPr>
      </p:pic>
      <p:pic>
        <p:nvPicPr>
          <p:cNvPr id="7" name="오디오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874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08"/>
    </mc:Choice>
    <mc:Fallback>
      <p:transition spd="slow" advTm="36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1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1" grpId="0" animBg="1"/>
      <p:bldP spid="11" grpId="1" animBg="1"/>
    </p:bldLst>
  </p:timing>
  <p:extLst>
    <p:ext uri="{E180D4A7-C9FB-4DFB-919C-405C955672EB}">
      <p14:showEvtLst xmlns:p14="http://schemas.microsoft.com/office/powerpoint/2010/main">
        <p14:playEvt time="0" objId="6"/>
        <p14:stopEvt time="36308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Step 3: Recording your voice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Prepare a microphone that is connected to your computer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Prepare the script for the presentation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Go into a quiet </a:t>
            </a:r>
            <a:r>
              <a:rPr lang="en-US" altLang="ko-KR" dirty="0" smtClean="0">
                <a:latin typeface="Cambria Math" pitchFamily="18" charset="0"/>
                <a:ea typeface="Cambria Math" pitchFamily="18" charset="0"/>
              </a:rPr>
              <a:t>room so 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that no other noises would interrupt your recording</a:t>
            </a:r>
          </a:p>
        </p:txBody>
      </p:sp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6165304"/>
            <a:ext cx="406400" cy="406400"/>
          </a:xfrm>
          <a:prstGeom prst="rect">
            <a:avLst/>
          </a:prstGeom>
        </p:spPr>
      </p:pic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8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67"/>
    </mc:Choice>
    <mc:Fallback>
      <p:transition spd="slow" advTm="20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0667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Step 3: Recording your voice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Go to the first slide and click the ‘insert’ icon in PowerPoint menu.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Make sure that microphone is connected and activated in your computer.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Click ‘audio’ → ‘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audiorecord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’ → record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     if this icon appears in the middle of the slide, it is properly recorded</a:t>
            </a:r>
          </a:p>
          <a:p>
            <a:pPr marL="0" indent="0">
              <a:buNone/>
            </a:pPr>
            <a:endParaRPr lang="en-US" altLang="ko-KR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600" y="5038824"/>
            <a:ext cx="406400" cy="406400"/>
          </a:xfrm>
          <a:prstGeom prst="rect">
            <a:avLst/>
          </a:prstGeom>
        </p:spPr>
      </p:pic>
      <p:pic>
        <p:nvPicPr>
          <p:cNvPr id="5" name="녹음한 소리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400" y="6237312"/>
            <a:ext cx="406400" cy="406400"/>
          </a:xfrm>
          <a:prstGeom prst="rect">
            <a:avLst/>
          </a:prstGeom>
        </p:spPr>
      </p:pic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47"/>
    </mc:Choice>
    <mc:Fallback>
      <p:transition spd="slow" advTm="2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27447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Step 4: Record your presentation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Click      icon , go to ‘replay’ in the menu and click ‘automatic replay’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Make sure that the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audiofiles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are automatically played in each slide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Go to ‘slideshow’ → ‘record slideshow’ → start from the first slide 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Turnover slides and record; you can use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laserpoint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by pressing ‘Ctrl’ with the left mouse button </a:t>
            </a:r>
            <a:endParaRPr lang="ko-KR" altLang="en-US" dirty="0">
              <a:latin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4" y="1607545"/>
            <a:ext cx="4079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6165304"/>
            <a:ext cx="406400" cy="406400"/>
          </a:xfrm>
          <a:prstGeom prst="rect">
            <a:avLst/>
          </a:prstGeom>
        </p:spPr>
      </p:pic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1"/>
    </mc:Choice>
    <mc:Fallback>
      <p:transition spd="slow" advTm="38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4901" x="8020050" y="5553075"/>
          <p14:tracePt t="35022" x="8015288" y="5553075"/>
          <p14:tracePt t="35118" x="7996238" y="5553075"/>
          <p14:tracePt t="35126" x="7924800" y="5553075"/>
          <p14:tracePt t="35127" x="7820025" y="5557838"/>
          <p14:tracePt t="35142" x="7724775" y="5581650"/>
          <p14:tracePt t="35143" x="7419975" y="5619750"/>
          <p14:tracePt t="35159" x="7086600" y="5629275"/>
          <p14:tracePt t="35175" x="6772275" y="5629275"/>
          <p14:tracePt t="35195" x="6477000" y="5629275"/>
          <p14:tracePt t="35210" x="6086475" y="5624513"/>
          <p14:tracePt t="35228" x="5734050" y="5572125"/>
          <p14:tracePt t="35243" x="5334000" y="5529263"/>
          <p14:tracePt t="35243" x="5157788" y="5529263"/>
          <p14:tracePt t="35263" x="5019675" y="5529263"/>
          <p14:tracePt t="35277" x="4810125" y="5524500"/>
          <p14:tracePt t="35277" x="4748213" y="5510213"/>
          <p14:tracePt t="35295" x="4710113" y="5495925"/>
          <p14:tracePt t="35312" x="4695825" y="5481638"/>
          <p14:tracePt t="35367" x="4691063" y="5481638"/>
          <p14:tracePt t="35526" x="4691063" y="5476875"/>
          <p14:tracePt t="35536" x="4657725" y="5491163"/>
          <p14:tracePt t="35542" x="4595813" y="5524500"/>
          <p14:tracePt t="35542" x="4476750" y="5562600"/>
          <p14:tracePt t="35561" x="4319588" y="5586413"/>
          <p14:tracePt t="35577" x="4143375" y="5586413"/>
          <p14:tracePt t="35594" x="3910013" y="5586413"/>
          <p14:tracePt t="35611" x="3757613" y="5586413"/>
          <p14:tracePt t="35628" x="3729038" y="5595938"/>
          <p14:tracePt t="35644" x="3724275" y="5595938"/>
          <p14:tracePt t="35661" x="3724275" y="5538788"/>
          <p14:tracePt t="35679" x="3748088" y="5453063"/>
          <p14:tracePt t="35696" x="3771900" y="5400675"/>
          <p14:tracePt t="35696" x="3790950" y="5367338"/>
          <p14:tracePt t="35713" x="3876675" y="5253038"/>
          <p14:tracePt t="35728" x="4005263" y="5210175"/>
          <p14:tracePt t="35745" x="4267200" y="5181600"/>
          <p14:tracePt t="35760" x="4491038" y="5181600"/>
          <p14:tracePt t="35778" x="4633913" y="5214938"/>
          <p14:tracePt t="35793" x="4714875" y="5272088"/>
          <p14:tracePt t="35812" x="4781550" y="5386388"/>
          <p14:tracePt t="35827" x="4795838" y="5605463"/>
          <p14:tracePt t="35845" x="4795838" y="5881688"/>
          <p14:tracePt t="35860" x="4757738" y="6076950"/>
          <p14:tracePt t="35860" x="4719638" y="6138863"/>
          <p14:tracePt t="35878" x="4686300" y="6172200"/>
          <p14:tracePt t="35893" x="4652963" y="6176963"/>
          <p14:tracePt t="35926" x="4633913" y="6162675"/>
          <p14:tracePt t="35927" x="4619625" y="6048375"/>
          <p14:tracePt t="35944" x="4619625" y="5872163"/>
          <p14:tracePt t="35960" x="4619625" y="5653088"/>
          <p14:tracePt t="35978" x="4619625" y="5395913"/>
          <p14:tracePt t="35993" x="4681538" y="5124450"/>
          <p14:tracePt t="36012" x="4781550" y="5010150"/>
          <p14:tracePt t="36027" x="4867275" y="4972050"/>
          <p14:tracePt t="36027" x="4881563" y="4972050"/>
          <p14:tracePt t="36071" x="4886325" y="4991100"/>
          <p14:tracePt t="36079" x="4891088" y="5067300"/>
          <p14:tracePt t="36080" x="4891088" y="5286375"/>
          <p14:tracePt t="36095" x="4919663" y="5524500"/>
          <p14:tracePt t="36113" x="4972050" y="5672138"/>
          <p14:tracePt t="36129" x="5043488" y="5757863"/>
          <p14:tracePt t="36145" x="5153025" y="5781675"/>
          <p14:tracePt t="36160" x="5343525" y="5729288"/>
          <p14:tracePt t="36179" x="5591175" y="5619750"/>
          <p14:tracePt t="36195" x="5872163" y="5534025"/>
          <p14:tracePt t="36212" x="6210300" y="5472113"/>
          <p14:tracePt t="36227" x="6343650" y="5429250"/>
          <p14:tracePt t="36245" x="6357938" y="5419725"/>
          <p14:tracePt t="36295" x="6357938" y="5457825"/>
          <p14:tracePt t="36296" x="6343650" y="5529263"/>
          <p14:tracePt t="36304" x="6334125" y="5595938"/>
          <p14:tracePt t="36312" x="6329363" y="5662613"/>
          <p14:tracePt t="36328" x="6329363" y="5700713"/>
          <p14:tracePt t="36367" x="6334125" y="5705475"/>
          <p14:tracePt t="36368" x="6362700" y="5705475"/>
          <p14:tracePt t="36379" x="6534150" y="5614988"/>
          <p14:tracePt t="36394" x="6753225" y="5443538"/>
          <p14:tracePt t="36394" x="6815138" y="5395913"/>
          <p14:tracePt t="36415" x="6896100" y="5329238"/>
          <p14:tracePt t="36428" x="6948488" y="5276850"/>
          <p14:tracePt t="36486" x="6948488" y="5300663"/>
          <p14:tracePt t="36495" x="6948488" y="5405438"/>
          <p14:tracePt t="36504" x="6929438" y="5524500"/>
          <p14:tracePt t="36511" x="6896100" y="5695950"/>
          <p14:tracePt t="36511" x="6862763" y="5953125"/>
          <p14:tracePt t="36527" x="6862763" y="6076950"/>
          <p14:tracePt t="36545" x="6862763" y="6096000"/>
          <p14:tracePt t="36590" x="6886575" y="6067425"/>
          <p14:tracePt t="36591" x="6938963" y="5991225"/>
          <p14:tracePt t="36611" x="6986588" y="5900738"/>
          <p14:tracePt t="36612" x="7081838" y="5729288"/>
          <p14:tracePt t="36628" x="7153275" y="5576888"/>
          <p14:tracePt t="36628" x="7186613" y="5510213"/>
          <p14:tracePt t="36661" x="7210425" y="5434013"/>
          <p14:tracePt t="36663" x="7215188" y="5434013"/>
          <p14:tracePt t="36719" x="7215188" y="5438775"/>
          <p14:tracePt t="36728" x="7210425" y="5495925"/>
          <p14:tracePt t="36738" x="7191375" y="5591175"/>
          <p14:tracePt t="36739" x="7191375" y="5667375"/>
          <p14:tracePt t="36745" x="7186613" y="5810250"/>
          <p14:tracePt t="36762" x="7172325" y="5872163"/>
          <p14:tracePt t="36831" x="7177088" y="5824538"/>
          <p14:tracePt t="36832" x="7215188" y="5762625"/>
          <p14:tracePt t="36847" x="7253288" y="5695950"/>
          <p14:tracePt t="36848" x="7334250" y="5534025"/>
          <p14:tracePt t="36863" x="7381875" y="5443538"/>
          <p14:tracePt t="36863" x="7429500" y="5367338"/>
          <p14:tracePt t="36879" x="7481888" y="5281613"/>
          <p14:tracePt t="36896" x="7486650" y="5276850"/>
          <p14:tracePt t="36951" x="7472363" y="5334000"/>
          <p14:tracePt t="36958" x="7424738" y="5476875"/>
          <p14:tracePt t="36959" x="7377113" y="5600700"/>
          <p14:tracePt t="36972" x="7300913" y="5715000"/>
          <p14:tracePt t="36977" x="7091363" y="5924550"/>
          <p14:tracePt t="36995" x="6824663" y="5981700"/>
          <p14:tracePt t="37013" x="6624638" y="5995988"/>
          <p14:tracePt t="37028" x="6477000" y="5919788"/>
          <p14:tracePt t="37028" x="6438900" y="5867400"/>
          <p14:tracePt t="37048" x="6315075" y="5753100"/>
          <p14:tracePt t="37063" x="6105525" y="5624513"/>
          <p14:tracePt t="37079" x="5943600" y="5529263"/>
          <p14:tracePt t="37096" x="5795963" y="5491163"/>
          <p14:tracePt t="37112" x="5681663" y="5476875"/>
          <p14:tracePt t="37128" x="5610225" y="5486400"/>
          <p14:tracePt t="37162" x="5548313" y="5491163"/>
          <p14:tracePt t="37164" x="5495925" y="5505450"/>
          <p14:tracePt t="37178" x="5443538" y="5505450"/>
          <p14:tracePt t="37195" x="5434013" y="5505450"/>
          <p14:tracePt t="37279" x="5434013" y="5510213"/>
          <p14:tracePt t="37280" x="5453063" y="5534025"/>
          <p14:tracePt t="37296" x="5534025" y="5567363"/>
          <p14:tracePt t="37298" x="5862638" y="5695950"/>
          <p14:tracePt t="37312" x="6443663" y="5867400"/>
          <p14:tracePt t="37330" x="6853238" y="5981700"/>
          <p14:tracePt t="37346" x="7067550" y="6010275"/>
          <p14:tracePt t="37363" x="7119938" y="6024563"/>
          <p14:tracePt t="37378" x="7119938" y="6029325"/>
          <p14:tracePt t="37525" x="0" y="0"/>
        </p14:tracePtLst>
      </p14:laserTraceLst>
    </p:ext>
    <p:ext uri="{E180D4A7-C9FB-4DFB-919C-405C955672EB}">
      <p14:showEvtLst xmlns:p14="http://schemas.microsoft.com/office/powerpoint/2010/main">
        <p14:playEvt time="0" objId="4"/>
        <p14:stopEvt time="3864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Step 5: Send recorded </a:t>
            </a:r>
            <a:r>
              <a:rPr lang="en-US" altLang="ko-KR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AudioSlides</a:t>
            </a:r>
            <a:r>
              <a:rPr lang="en-US" altLang="ko-KR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to the editorial office</a:t>
            </a:r>
            <a:endParaRPr lang="ko-KR" altLang="en-US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Make sure that each slide includes the right voice recording and animation.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Send the recorded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audioslides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 to the editorial office of </a:t>
            </a:r>
            <a:r>
              <a:rPr lang="en-US" altLang="ko-KR" dirty="0" err="1">
                <a:latin typeface="Cambria Math" pitchFamily="18" charset="0"/>
                <a:ea typeface="Cambria Math" pitchFamily="18" charset="0"/>
              </a:rPr>
              <a:t>EnM</a:t>
            </a:r>
            <a:r>
              <a:rPr lang="en-US" altLang="ko-KR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en-US" altLang="ko-KR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dirty="0">
                <a:latin typeface="Cambria Math" pitchFamily="18" charset="0"/>
              </a:rPr>
              <a:t>The recorded slideshow will be converted to flash movie and be uploaded in the </a:t>
            </a:r>
            <a:r>
              <a:rPr lang="en-US" altLang="ko-KR" dirty="0" err="1">
                <a:latin typeface="Cambria Math" pitchFamily="18" charset="0"/>
              </a:rPr>
              <a:t>EnM</a:t>
            </a:r>
            <a:r>
              <a:rPr lang="en-US" altLang="ko-KR" dirty="0">
                <a:latin typeface="Cambria Math" pitchFamily="18" charset="0"/>
              </a:rPr>
              <a:t> website.</a:t>
            </a:r>
            <a:endParaRPr lang="ko-KR" altLang="en-US" dirty="0">
              <a:latin typeface="Cambria Math" pitchFamily="18" charset="0"/>
            </a:endParaRPr>
          </a:p>
        </p:txBody>
      </p:sp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6237312"/>
            <a:ext cx="406400" cy="406400"/>
          </a:xfrm>
          <a:prstGeom prst="rect">
            <a:avLst/>
          </a:prstGeom>
        </p:spPr>
      </p:pic>
      <p:pic>
        <p:nvPicPr>
          <p:cNvPr id="5" name="오디오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5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93"/>
    </mc:Choice>
    <mc:Fallback>
      <p:transition spd="slow" advTm="29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919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845778"/>
            <a:ext cx="8229600" cy="1143000"/>
          </a:xfrm>
        </p:spPr>
        <p:txBody>
          <a:bodyPr/>
          <a:lstStyle/>
          <a:p>
            <a:r>
              <a:rPr lang="en-US" altLang="ko-KR" sz="4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Now let’s get started!!!</a:t>
            </a:r>
            <a:endParaRPr lang="ko-KR" altLang="en-US" sz="4800" b="1" dirty="0">
              <a:solidFill>
                <a:srgbClr val="FF0000"/>
              </a:solidFill>
              <a:latin typeface="Cambria Math" pitchFamily="18" charset="0"/>
            </a:endParaRPr>
          </a:p>
        </p:txBody>
      </p:sp>
      <p:pic>
        <p:nvPicPr>
          <p:cNvPr id="3" name="녹음한 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6021288"/>
            <a:ext cx="406400" cy="406400"/>
          </a:xfrm>
          <a:prstGeom prst="rect">
            <a:avLst/>
          </a:prstGeom>
        </p:spPr>
      </p:pic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3"/>
    </mc:Choice>
    <mc:Fallback>
      <p:transition spd="slow" advTm="3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3453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0.8|0.9|1.4|0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417</Words>
  <Application>Microsoft Office PowerPoint</Application>
  <PresentationFormat>화면 슬라이드 쇼(4:3)</PresentationFormat>
  <Paragraphs>51</Paragraphs>
  <Slides>9</Slides>
  <Notes>2</Notes>
  <HiddenSlides>0</HiddenSlides>
  <MMClips>19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How to make AudioSlides</vt:lpstr>
      <vt:lpstr>What is AudioSlides?</vt:lpstr>
      <vt:lpstr>Step 1: Watch sample flash movie in EnM website</vt:lpstr>
      <vt:lpstr>Step 2: Make your own slides with PowerPoint</vt:lpstr>
      <vt:lpstr>Step 3: Recording your voice</vt:lpstr>
      <vt:lpstr>Step 3: Recording your voice</vt:lpstr>
      <vt:lpstr>Step 4: Record your presentation</vt:lpstr>
      <vt:lpstr>Step 5: Send recorded AudioSlides to the editorial office</vt:lpstr>
      <vt:lpstr>Now let’s get started!!!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AudioSlides</dc:title>
  <dc:creator>smcuser</dc:creator>
  <cp:lastModifiedBy>이은정</cp:lastModifiedBy>
  <cp:revision>32</cp:revision>
  <cp:lastPrinted>2017-12-28T06:01:19Z</cp:lastPrinted>
  <dcterms:created xsi:type="dcterms:W3CDTF">2017-12-28T04:44:35Z</dcterms:created>
  <dcterms:modified xsi:type="dcterms:W3CDTF">2018-01-09T12:33:38Z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C:\Users\은정\AppData\Local\Packages\Microsoft.MicrosoftEdge_8wekyb3d8bbwe\TempState\Downloads\How to make AudioSlides.pptx</vt:lpwstr>
  </property>
</Properties>
</file>